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al Bold" charset="1" panose="020B0802020202020204"/>
      <p:regular r:id="rId22"/>
    </p:embeddedFont>
    <p:embeddedFont>
      <p:font typeface="Zen Maru Gothic Bold" charset="1" panose="00000000000000000000"/>
      <p:regular r:id="rId23"/>
    </p:embeddedFont>
    <p:embeddedFont>
      <p:font typeface="Zen Maru Gothic" charset="1" panose="00000000000000000000"/>
      <p:regular r:id="rId24"/>
    </p:embeddedFont>
    <p:embeddedFont>
      <p:font typeface="Arial" charset="1" panose="020B0502020202020204"/>
      <p:regular r:id="rId25"/>
    </p:embeddedFont>
    <p:embeddedFont>
      <p:font typeface="Hind Bold" charset="1" panose="02000000000000000000"/>
      <p:regular r:id="rId26"/>
    </p:embeddedFont>
    <p:embeddedFont>
      <p:font typeface="Cascadia Code" charset="1" panose="020B050902020403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Archit-Jain-Github/AICTE-Edunet-IBM-Internship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94385" y="2214121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My College - ChatBot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60611" y="8277225"/>
            <a:ext cx="289868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Archit Jain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7757" y="2197687"/>
            <a:ext cx="16361543" cy="166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162" indent="-230581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Personalized Assistance: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Implement machine learning algorithms to offer personalized recommendations and adaptive guidance. </a:t>
            </a:r>
          </a:p>
          <a:p>
            <a:pPr algn="l" marL="461162" indent="-230581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Multilingual Support: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Integrate language translation capabilities to cater to diverse applicant demographics.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Enhanced Features: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Incorporate virtual campus tours, interactive FAQs, and real-time application status updates.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57635"/>
            <a:ext cx="16361543" cy="5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752"/>
              </a:lnSpc>
              <a:buFont typeface="Arial"/>
              <a:buChar char="•"/>
            </a:pPr>
            <a:r>
              <a:rPr lang="en-US" sz="3600" spc="-2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IBM watsonx Assistant tutorial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28372" y="1802958"/>
            <a:ext cx="9631255" cy="7210355"/>
          </a:xfrm>
          <a:custGeom>
            <a:avLst/>
            <a:gdLst/>
            <a:ahLst/>
            <a:cxnLst/>
            <a:rect r="r" b="b" t="t" l="l"/>
            <a:pathLst>
              <a:path h="7210355" w="9631255">
                <a:moveTo>
                  <a:pt x="0" y="0"/>
                </a:moveTo>
                <a:lnTo>
                  <a:pt x="9631256" y="0"/>
                </a:lnTo>
                <a:lnTo>
                  <a:pt x="9631256" y="7210355"/>
                </a:lnTo>
                <a:lnTo>
                  <a:pt x="0" y="721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228" y="1003704"/>
            <a:ext cx="16361544" cy="79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1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63795" y="1960782"/>
            <a:ext cx="9552879" cy="7297518"/>
          </a:xfrm>
          <a:custGeom>
            <a:avLst/>
            <a:gdLst/>
            <a:ahLst/>
            <a:cxnLst/>
            <a:rect r="r" b="b" t="t" l="l"/>
            <a:pathLst>
              <a:path h="7297518" w="9552879">
                <a:moveTo>
                  <a:pt x="0" y="0"/>
                </a:moveTo>
                <a:lnTo>
                  <a:pt x="9552880" y="0"/>
                </a:lnTo>
                <a:lnTo>
                  <a:pt x="9552880" y="7297518"/>
                </a:lnTo>
                <a:lnTo>
                  <a:pt x="0" y="7297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228" y="1003704"/>
            <a:ext cx="16361544" cy="79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2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02541" y="1842154"/>
            <a:ext cx="9682918" cy="7416146"/>
          </a:xfrm>
          <a:custGeom>
            <a:avLst/>
            <a:gdLst/>
            <a:ahLst/>
            <a:cxnLst/>
            <a:rect r="r" b="b" t="t" l="l"/>
            <a:pathLst>
              <a:path h="7416146" w="9682918">
                <a:moveTo>
                  <a:pt x="0" y="0"/>
                </a:moveTo>
                <a:lnTo>
                  <a:pt x="9682918" y="0"/>
                </a:lnTo>
                <a:lnTo>
                  <a:pt x="9682918" y="7416146"/>
                </a:lnTo>
                <a:lnTo>
                  <a:pt x="0" y="7416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228" y="983808"/>
            <a:ext cx="1636154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5276" y="1841576"/>
            <a:ext cx="15669917" cy="6802009"/>
          </a:xfrm>
          <a:custGeom>
            <a:avLst/>
            <a:gdLst/>
            <a:ahLst/>
            <a:cxnLst/>
            <a:rect r="r" b="b" t="t" l="l"/>
            <a:pathLst>
              <a:path h="6802009" w="15669917">
                <a:moveTo>
                  <a:pt x="0" y="0"/>
                </a:moveTo>
                <a:lnTo>
                  <a:pt x="15669918" y="0"/>
                </a:lnTo>
                <a:lnTo>
                  <a:pt x="15669918" y="6802009"/>
                </a:lnTo>
                <a:lnTo>
                  <a:pt x="0" y="6802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228" y="983808"/>
            <a:ext cx="1636154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4975" y="1201956"/>
            <a:ext cx="1559052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550" y="1977037"/>
            <a:ext cx="16345650" cy="450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550" y="1977037"/>
            <a:ext cx="16345650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Challenges in streamlining the college admission process for prospective students.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Need for a user-friendly and efficient system to provide accurate information and guidance.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2050608"/>
            <a:ext cx="15838944" cy="41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AutoNum type="arabicPeriod" startAt="1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Interaction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Engages users in natural language conversations, guiding them through the admission process.</a:t>
            </a:r>
          </a:p>
          <a:p>
            <a:pPr algn="l" marL="461486" indent="-230743" lvl="1">
              <a:lnSpc>
                <a:spcPts val="3366"/>
              </a:lnSpc>
              <a:buAutoNum type="arabicPeriod" startAt="1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Information Collection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Securely gathers essential user data such as name, contact details, exam scores, and course preferences.</a:t>
            </a:r>
          </a:p>
          <a:p>
            <a:pPr algn="l" marL="461486" indent="-230743" lvl="1">
              <a:lnSpc>
                <a:spcPts val="3366"/>
              </a:lnSpc>
              <a:buAutoNum type="arabicPeriod" startAt="1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Query Handling: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Responds promptly and accurately to inquiries about course details, admission criteria, application status, and general college information.</a:t>
            </a:r>
          </a:p>
          <a:p>
            <a:pPr algn="l" marL="461162" indent="-230581" lvl="1">
              <a:lnSpc>
                <a:spcPts val="3366"/>
              </a:lnSpc>
              <a:buAutoNum type="arabicPeriod" startAt="1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Guidance: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Offers step-by-step assistance on completing applications, submission deadlines, and required documentation.</a:t>
            </a:r>
          </a:p>
          <a:p>
            <a:pPr algn="l" marL="461486" indent="-230743" lvl="1">
              <a:lnSpc>
                <a:spcPts val="3366"/>
              </a:lnSpc>
              <a:buAutoNum type="arabicPeriod" startAt="1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Feedback Mechanism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Incorporates user feedback to continuously improve response accuracy and user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550" y="1867407"/>
            <a:ext cx="16345650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IBM Watson Assistant for natural language processing and dialog management.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Requirements: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Compatible with modern web browsers and mobile devices.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550" y="1867407"/>
            <a:ext cx="16345650" cy="450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Developed a college admission chatbot aimed at simplifying and enhancing the application process for prospective students.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Facilitates intuitive and efficient interaction through natural language processing capabilities.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Ensures secure and confidential handling of user data throughout the application journey.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Enhances user experience by providing timely and accurate information tailored to individual queries.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Feedback mechanism enables ongoing refinement of chatbot responses based on user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9801" y="2861427"/>
            <a:ext cx="2484076" cy="4108032"/>
          </a:xfrm>
          <a:custGeom>
            <a:avLst/>
            <a:gdLst/>
            <a:ahLst/>
            <a:cxnLst/>
            <a:rect r="r" b="b" t="t" l="l"/>
            <a:pathLst>
              <a:path h="4108032" w="2484076">
                <a:moveTo>
                  <a:pt x="0" y="0"/>
                </a:moveTo>
                <a:lnTo>
                  <a:pt x="2484076" y="0"/>
                </a:lnTo>
                <a:lnTo>
                  <a:pt x="2484076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06126" y="2868548"/>
            <a:ext cx="3290340" cy="4100911"/>
          </a:xfrm>
          <a:custGeom>
            <a:avLst/>
            <a:gdLst/>
            <a:ahLst/>
            <a:cxnLst/>
            <a:rect r="r" b="b" t="t" l="l"/>
            <a:pathLst>
              <a:path h="4100911" w="3290340">
                <a:moveTo>
                  <a:pt x="0" y="0"/>
                </a:moveTo>
                <a:lnTo>
                  <a:pt x="3290340" y="0"/>
                </a:lnTo>
                <a:lnTo>
                  <a:pt x="3290340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46017" y="2868548"/>
            <a:ext cx="2569477" cy="4100911"/>
          </a:xfrm>
          <a:custGeom>
            <a:avLst/>
            <a:gdLst/>
            <a:ahLst/>
            <a:cxnLst/>
            <a:rect r="r" b="b" t="t" l="l"/>
            <a:pathLst>
              <a:path h="4100911" w="2569477">
                <a:moveTo>
                  <a:pt x="0" y="0"/>
                </a:moveTo>
                <a:lnTo>
                  <a:pt x="2569477" y="0"/>
                </a:lnTo>
                <a:lnTo>
                  <a:pt x="2569477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65044" y="2868548"/>
            <a:ext cx="3319175" cy="4100911"/>
          </a:xfrm>
          <a:custGeom>
            <a:avLst/>
            <a:gdLst/>
            <a:ahLst/>
            <a:cxnLst/>
            <a:rect r="r" b="b" t="t" l="l"/>
            <a:pathLst>
              <a:path h="4100911" w="3319175">
                <a:moveTo>
                  <a:pt x="0" y="0"/>
                </a:moveTo>
                <a:lnTo>
                  <a:pt x="3319175" y="0"/>
                </a:lnTo>
                <a:lnTo>
                  <a:pt x="3319175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33770" y="2861427"/>
            <a:ext cx="4626355" cy="4108032"/>
          </a:xfrm>
          <a:custGeom>
            <a:avLst/>
            <a:gdLst/>
            <a:ahLst/>
            <a:cxnLst/>
            <a:rect r="r" b="b" t="t" l="l"/>
            <a:pathLst>
              <a:path h="4108032" w="4626355">
                <a:moveTo>
                  <a:pt x="0" y="0"/>
                </a:moveTo>
                <a:lnTo>
                  <a:pt x="4626355" y="0"/>
                </a:lnTo>
                <a:lnTo>
                  <a:pt x="4626355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136333"/>
            <a:ext cx="5334045" cy="5387924"/>
          </a:xfrm>
          <a:custGeom>
            <a:avLst/>
            <a:gdLst/>
            <a:ahLst/>
            <a:cxnLst/>
            <a:rect r="r" b="b" t="t" l="l"/>
            <a:pathLst>
              <a:path h="5387924" w="5334045">
                <a:moveTo>
                  <a:pt x="0" y="0"/>
                </a:moveTo>
                <a:lnTo>
                  <a:pt x="5334045" y="0"/>
                </a:lnTo>
                <a:lnTo>
                  <a:pt x="5334045" y="5387924"/>
                </a:lnTo>
                <a:lnTo>
                  <a:pt x="0" y="538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228" y="1164783"/>
            <a:ext cx="163615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404040"/>
                </a:solidFill>
                <a:latin typeface="Hind Bold"/>
                <a:ea typeface="Hind Bold"/>
                <a:cs typeface="Hind Bold"/>
                <a:sym typeface="Hind Bold"/>
              </a:rPr>
              <a:t>Project Link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228" y="7793355"/>
            <a:ext cx="1132812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>
                <a:solidFill>
                  <a:srgbClr val="404040"/>
                </a:solidFill>
                <a:latin typeface="Cascadia Code"/>
                <a:ea typeface="Cascadia Code"/>
                <a:cs typeface="Cascadia Code"/>
                <a:sym typeface="Cascadia Code"/>
                <a:hlinkClick r:id="rId5" tooltip="https://github.com/Archit-Jain-Github/AICTE-Edunet-IBM-Internship"/>
              </a:rPr>
              <a:t>https://github.com/Archit-Jain-Github/AICTE-Edunet-IBM-Internship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550" y="1867407"/>
            <a:ext cx="16345650" cy="450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college admission chatbot represents a significant advancement in improving accessibility and user experience in the admission process.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By leveraging AI-powered natural language processing, it effectively addresses the informational needs of prospective students.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Offers a scalable solution to accommodate future enhancements and adapt to evolving user requirements.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Contributes to a streamlined and efficient admission process that benefits both applicants and the institution.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DAGKQyrNGO4</dc:identifier>
  <dcterms:modified xsi:type="dcterms:W3CDTF">2011-08-01T06:04:30Z</dcterms:modified>
  <cp:revision>1</cp:revision>
  <dc:title>Project template _SB4C_AICTE 1.pptx</dc:title>
</cp:coreProperties>
</file>